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7" r:id="rId2"/>
  </p:sldIdLst>
  <p:sldSz cx="10290175" cy="10290175"/>
  <p:notesSz cx="6858000" cy="9144000"/>
  <p:defaultTextStyle>
    <a:defPPr>
      <a:defRPr lang="en-US"/>
    </a:defPPr>
    <a:lvl1pPr marL="0" algn="l" defTabSz="143295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1432952" algn="l" defTabSz="143295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2865904" algn="l" defTabSz="143295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4298856" algn="l" defTabSz="143295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5731808" algn="l" defTabSz="143295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7164761" algn="l" defTabSz="143295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8597713" algn="l" defTabSz="143295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0030665" algn="l" defTabSz="143295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1463617" algn="l" defTabSz="143295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1">
          <p15:clr>
            <a:srgbClr val="A4A3A4"/>
          </p15:clr>
        </p15:guide>
        <p15:guide id="2" pos="32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CA08"/>
    <a:srgbClr val="F7B909"/>
    <a:srgbClr val="F8B908"/>
    <a:srgbClr val="E7AC07"/>
    <a:srgbClr val="696FF2"/>
    <a:srgbClr val="E74421"/>
    <a:srgbClr val="9986E1"/>
    <a:srgbClr val="EB43BA"/>
    <a:srgbClr val="EF40D1"/>
    <a:srgbClr val="00C1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41" autoAdjust="0"/>
    <p:restoredTop sz="94674"/>
  </p:normalViewPr>
  <p:slideViewPr>
    <p:cSldViewPr snapToGrid="0">
      <p:cViewPr varScale="1">
        <p:scale>
          <a:sx n="73" d="100"/>
          <a:sy n="73" d="100"/>
        </p:scale>
        <p:origin x="2538" y="78"/>
      </p:cViewPr>
      <p:guideLst>
        <p:guide orient="horz" pos="3241"/>
        <p:guide pos="32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3807D-DCC1-3B45-AEAA-47959BBD4C39}" type="datetimeFigureOut">
              <a:rPr lang="x-none" smtClean="0"/>
              <a:t>17/10/2024</a:t>
            </a:fld>
            <a:endParaRPr lang="x-non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x-non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2BD128-026F-964A-B48B-AE2B75E51704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66175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32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6635" algn="l" defTabSz="13732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3274" algn="l" defTabSz="13732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9910" algn="l" defTabSz="13732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6545" algn="l" defTabSz="13732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33180" algn="l" defTabSz="13732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9819" algn="l" defTabSz="13732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6455" algn="l" defTabSz="13732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93090" algn="l" defTabSz="137327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BD128-026F-964A-B48B-AE2B75E51704}" type="slidenum">
              <a:rPr lang="x-none" smtClean="0"/>
              <a:t>1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52457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765" y="1684066"/>
            <a:ext cx="8746651" cy="3582506"/>
          </a:xfrm>
        </p:spPr>
        <p:txBody>
          <a:bodyPr anchor="b"/>
          <a:lstStyle>
            <a:lvl1pPr algn="ctr">
              <a:defRPr sz="67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6274" y="5404725"/>
            <a:ext cx="7717633" cy="2484410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430" indent="0" algn="ctr">
              <a:buNone/>
              <a:defRPr sz="2200"/>
            </a:lvl2pPr>
            <a:lvl3pPr marL="1028861" indent="0" algn="ctr">
              <a:buNone/>
              <a:defRPr sz="1900"/>
            </a:lvl3pPr>
            <a:lvl4pPr marL="1543288" indent="0" algn="ctr">
              <a:buNone/>
              <a:defRPr sz="1800"/>
            </a:lvl4pPr>
            <a:lvl5pPr marL="2057719" indent="0" algn="ctr">
              <a:buNone/>
              <a:defRPr sz="1800"/>
            </a:lvl5pPr>
            <a:lvl6pPr marL="2572149" indent="0" algn="ctr">
              <a:buNone/>
              <a:defRPr sz="1800"/>
            </a:lvl6pPr>
            <a:lvl7pPr marL="3086580" indent="0" algn="ctr">
              <a:buNone/>
              <a:defRPr sz="1800"/>
            </a:lvl7pPr>
            <a:lvl8pPr marL="3601009" indent="0" algn="ctr">
              <a:buNone/>
              <a:defRPr sz="1800"/>
            </a:lvl8pPr>
            <a:lvl9pPr marL="4115438" indent="0" algn="ctr">
              <a:buNone/>
              <a:defRPr sz="18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AF1-D11E-C34C-8CD6-64CB80357553}" type="datetimeFigureOut">
              <a:rPr lang="x-none" smtClean="0"/>
              <a:t>17/10/2024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E9EAB-A166-2C45-8028-05239F84606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98336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AF1-D11E-C34C-8CD6-64CB80357553}" type="datetimeFigureOut">
              <a:rPr lang="x-none" smtClean="0"/>
              <a:t>17/10/2024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E9EAB-A166-2C45-8028-05239F84606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10963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3907" y="547856"/>
            <a:ext cx="2218818" cy="8720449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452" y="547856"/>
            <a:ext cx="6527828" cy="8720449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AF1-D11E-C34C-8CD6-64CB80357553}" type="datetimeFigureOut">
              <a:rPr lang="x-none" smtClean="0"/>
              <a:t>17/10/2024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E9EAB-A166-2C45-8028-05239F84606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3340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AF1-D11E-C34C-8CD6-64CB80357553}" type="datetimeFigureOut">
              <a:rPr lang="x-none" smtClean="0"/>
              <a:t>17/10/2024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E9EAB-A166-2C45-8028-05239F84606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40807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091" y="2565402"/>
            <a:ext cx="8875275" cy="4280426"/>
          </a:xfrm>
        </p:spPr>
        <p:txBody>
          <a:bodyPr anchor="b"/>
          <a:lstStyle>
            <a:lvl1pPr>
              <a:defRPr sz="67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2091" y="6886321"/>
            <a:ext cx="8875275" cy="2250975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43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288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543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7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214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5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10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54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AF1-D11E-C34C-8CD6-64CB80357553}" type="datetimeFigureOut">
              <a:rPr lang="x-none" smtClean="0"/>
              <a:t>17/10/2024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E9EAB-A166-2C45-8028-05239F84606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1195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452" y="2739283"/>
            <a:ext cx="4373325" cy="652902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9402" y="2739283"/>
            <a:ext cx="4373325" cy="652902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AF1-D11E-C34C-8CD6-64CB80357553}" type="datetimeFigureOut">
              <a:rPr lang="x-none" smtClean="0"/>
              <a:t>17/10/2024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E9EAB-A166-2C45-8028-05239F84606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99688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792" y="547860"/>
            <a:ext cx="8875275" cy="198895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792" y="2522523"/>
            <a:ext cx="4353227" cy="123624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430" indent="0">
              <a:buNone/>
              <a:defRPr sz="2200" b="1"/>
            </a:lvl2pPr>
            <a:lvl3pPr marL="1028861" indent="0">
              <a:buNone/>
              <a:defRPr sz="1900" b="1"/>
            </a:lvl3pPr>
            <a:lvl4pPr marL="1543288" indent="0">
              <a:buNone/>
              <a:defRPr sz="1800" b="1"/>
            </a:lvl4pPr>
            <a:lvl5pPr marL="2057719" indent="0">
              <a:buNone/>
              <a:defRPr sz="1800" b="1"/>
            </a:lvl5pPr>
            <a:lvl6pPr marL="2572149" indent="0">
              <a:buNone/>
              <a:defRPr sz="1800" b="1"/>
            </a:lvl6pPr>
            <a:lvl7pPr marL="3086580" indent="0">
              <a:buNone/>
              <a:defRPr sz="1800" b="1"/>
            </a:lvl7pPr>
            <a:lvl8pPr marL="3601009" indent="0">
              <a:buNone/>
              <a:defRPr sz="1800" b="1"/>
            </a:lvl8pPr>
            <a:lvl9pPr marL="4115438" indent="0">
              <a:buNone/>
              <a:defRPr sz="18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792" y="3758773"/>
            <a:ext cx="4353227" cy="552858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9404" y="2522523"/>
            <a:ext cx="4374664" cy="123624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430" indent="0">
              <a:buNone/>
              <a:defRPr sz="2200" b="1"/>
            </a:lvl2pPr>
            <a:lvl3pPr marL="1028861" indent="0">
              <a:buNone/>
              <a:defRPr sz="1900" b="1"/>
            </a:lvl3pPr>
            <a:lvl4pPr marL="1543288" indent="0">
              <a:buNone/>
              <a:defRPr sz="1800" b="1"/>
            </a:lvl4pPr>
            <a:lvl5pPr marL="2057719" indent="0">
              <a:buNone/>
              <a:defRPr sz="1800" b="1"/>
            </a:lvl5pPr>
            <a:lvl6pPr marL="2572149" indent="0">
              <a:buNone/>
              <a:defRPr sz="1800" b="1"/>
            </a:lvl6pPr>
            <a:lvl7pPr marL="3086580" indent="0">
              <a:buNone/>
              <a:defRPr sz="1800" b="1"/>
            </a:lvl7pPr>
            <a:lvl8pPr marL="3601009" indent="0">
              <a:buNone/>
              <a:defRPr sz="1800" b="1"/>
            </a:lvl8pPr>
            <a:lvl9pPr marL="4115438" indent="0">
              <a:buNone/>
              <a:defRPr sz="18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9404" y="3758773"/>
            <a:ext cx="4374664" cy="552858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AF1-D11E-C34C-8CD6-64CB80357553}" type="datetimeFigureOut">
              <a:rPr lang="x-none" smtClean="0"/>
              <a:t>17/10/2024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E9EAB-A166-2C45-8028-05239F84606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9562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AF1-D11E-C34C-8CD6-64CB80357553}" type="datetimeFigureOut">
              <a:rPr lang="x-none" smtClean="0"/>
              <a:t>17/10/2024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E9EAB-A166-2C45-8028-05239F84606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21160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AF1-D11E-C34C-8CD6-64CB80357553}" type="datetimeFigureOut">
              <a:rPr lang="x-none" smtClean="0"/>
              <a:t>17/10/2024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E9EAB-A166-2C45-8028-05239F84606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9038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790" y="686011"/>
            <a:ext cx="3318850" cy="2401042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4669" y="1481597"/>
            <a:ext cx="5209400" cy="731269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790" y="3087055"/>
            <a:ext cx="3318850" cy="5719146"/>
          </a:xfrm>
        </p:spPr>
        <p:txBody>
          <a:bodyPr/>
          <a:lstStyle>
            <a:lvl1pPr marL="0" indent="0">
              <a:buNone/>
              <a:defRPr sz="1800"/>
            </a:lvl1pPr>
            <a:lvl2pPr marL="514430" indent="0">
              <a:buNone/>
              <a:defRPr sz="1600"/>
            </a:lvl2pPr>
            <a:lvl3pPr marL="1028861" indent="0">
              <a:buNone/>
              <a:defRPr sz="1300"/>
            </a:lvl3pPr>
            <a:lvl4pPr marL="1543288" indent="0">
              <a:buNone/>
              <a:defRPr sz="1200"/>
            </a:lvl4pPr>
            <a:lvl5pPr marL="2057719" indent="0">
              <a:buNone/>
              <a:defRPr sz="1200"/>
            </a:lvl5pPr>
            <a:lvl6pPr marL="2572149" indent="0">
              <a:buNone/>
              <a:defRPr sz="1200"/>
            </a:lvl6pPr>
            <a:lvl7pPr marL="3086580" indent="0">
              <a:buNone/>
              <a:defRPr sz="1200"/>
            </a:lvl7pPr>
            <a:lvl8pPr marL="3601009" indent="0">
              <a:buNone/>
              <a:defRPr sz="1200"/>
            </a:lvl8pPr>
            <a:lvl9pPr marL="4115438" indent="0">
              <a:buNone/>
              <a:defRPr sz="1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AF1-D11E-C34C-8CD6-64CB80357553}" type="datetimeFigureOut">
              <a:rPr lang="x-none" smtClean="0"/>
              <a:t>17/10/2024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E9EAB-A166-2C45-8028-05239F84606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2961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790" y="686011"/>
            <a:ext cx="3318850" cy="2401042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4669" y="1481597"/>
            <a:ext cx="5209400" cy="7312694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430" indent="0">
              <a:buNone/>
              <a:defRPr sz="3100"/>
            </a:lvl2pPr>
            <a:lvl3pPr marL="1028861" indent="0">
              <a:buNone/>
              <a:defRPr sz="2700"/>
            </a:lvl3pPr>
            <a:lvl4pPr marL="1543288" indent="0">
              <a:buNone/>
              <a:defRPr sz="2200"/>
            </a:lvl4pPr>
            <a:lvl5pPr marL="2057719" indent="0">
              <a:buNone/>
              <a:defRPr sz="2200"/>
            </a:lvl5pPr>
            <a:lvl6pPr marL="2572149" indent="0">
              <a:buNone/>
              <a:defRPr sz="2200"/>
            </a:lvl6pPr>
            <a:lvl7pPr marL="3086580" indent="0">
              <a:buNone/>
              <a:defRPr sz="2200"/>
            </a:lvl7pPr>
            <a:lvl8pPr marL="3601009" indent="0">
              <a:buNone/>
              <a:defRPr sz="2200"/>
            </a:lvl8pPr>
            <a:lvl9pPr marL="4115438" indent="0">
              <a:buNone/>
              <a:defRPr sz="22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790" y="3087055"/>
            <a:ext cx="3318850" cy="5719146"/>
          </a:xfrm>
        </p:spPr>
        <p:txBody>
          <a:bodyPr/>
          <a:lstStyle>
            <a:lvl1pPr marL="0" indent="0">
              <a:buNone/>
              <a:defRPr sz="1800"/>
            </a:lvl1pPr>
            <a:lvl2pPr marL="514430" indent="0">
              <a:buNone/>
              <a:defRPr sz="1600"/>
            </a:lvl2pPr>
            <a:lvl3pPr marL="1028861" indent="0">
              <a:buNone/>
              <a:defRPr sz="1300"/>
            </a:lvl3pPr>
            <a:lvl4pPr marL="1543288" indent="0">
              <a:buNone/>
              <a:defRPr sz="1200"/>
            </a:lvl4pPr>
            <a:lvl5pPr marL="2057719" indent="0">
              <a:buNone/>
              <a:defRPr sz="1200"/>
            </a:lvl5pPr>
            <a:lvl6pPr marL="2572149" indent="0">
              <a:buNone/>
              <a:defRPr sz="1200"/>
            </a:lvl6pPr>
            <a:lvl7pPr marL="3086580" indent="0">
              <a:buNone/>
              <a:defRPr sz="1200"/>
            </a:lvl7pPr>
            <a:lvl8pPr marL="3601009" indent="0">
              <a:buNone/>
              <a:defRPr sz="1200"/>
            </a:lvl8pPr>
            <a:lvl9pPr marL="4115438" indent="0">
              <a:buNone/>
              <a:defRPr sz="1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79AF1-D11E-C34C-8CD6-64CB80357553}" type="datetimeFigureOut">
              <a:rPr lang="x-none" smtClean="0"/>
              <a:t>17/10/2024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E9EAB-A166-2C45-8028-05239F84606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87221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451" y="547860"/>
            <a:ext cx="8875275" cy="1988958"/>
          </a:xfrm>
          <a:prstGeom prst="rect">
            <a:avLst/>
          </a:prstGeom>
        </p:spPr>
        <p:txBody>
          <a:bodyPr vert="horz" lIns="286590" tIns="143296" rIns="286590" bIns="143296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451" y="2739283"/>
            <a:ext cx="8875275" cy="6529021"/>
          </a:xfrm>
          <a:prstGeom prst="rect">
            <a:avLst/>
          </a:prstGeom>
        </p:spPr>
        <p:txBody>
          <a:bodyPr vert="horz" lIns="286590" tIns="143296" rIns="286590" bIns="143296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450" y="9537470"/>
            <a:ext cx="2315290" cy="547856"/>
          </a:xfrm>
          <a:prstGeom prst="rect">
            <a:avLst/>
          </a:prstGeom>
        </p:spPr>
        <p:txBody>
          <a:bodyPr vert="horz" lIns="286590" tIns="143296" rIns="286590" bIns="143296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79AF1-D11E-C34C-8CD6-64CB80357553}" type="datetimeFigureOut">
              <a:rPr lang="x-none" smtClean="0"/>
              <a:t>17/10/2024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8620" y="9537470"/>
            <a:ext cx="3472936" cy="547856"/>
          </a:xfrm>
          <a:prstGeom prst="rect">
            <a:avLst/>
          </a:prstGeom>
        </p:spPr>
        <p:txBody>
          <a:bodyPr vert="horz" lIns="286590" tIns="143296" rIns="286590" bIns="143296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7435" y="9537470"/>
            <a:ext cx="2315290" cy="547856"/>
          </a:xfrm>
          <a:prstGeom prst="rect">
            <a:avLst/>
          </a:prstGeom>
        </p:spPr>
        <p:txBody>
          <a:bodyPr vert="horz" lIns="286590" tIns="143296" rIns="286590" bIns="143296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E9EAB-A166-2C45-8028-05239F84606C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85636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028861" rtl="0" eaLnBrk="1" latinLnBrk="0" hangingPunct="1">
        <a:lnSpc>
          <a:spcPct val="90000"/>
        </a:lnSpc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213" indent="-257213" algn="l" defTabSz="1028861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71645" indent="-257213" algn="l" defTabSz="1028861" rtl="0" eaLnBrk="1" latinLnBrk="0" hangingPunct="1">
        <a:lnSpc>
          <a:spcPct val="90000"/>
        </a:lnSpc>
        <a:spcBef>
          <a:spcPts val="564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6074" indent="-257213" algn="l" defTabSz="1028861" rtl="0" eaLnBrk="1" latinLnBrk="0" hangingPunct="1">
        <a:lnSpc>
          <a:spcPct val="90000"/>
        </a:lnSpc>
        <a:spcBef>
          <a:spcPts val="564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505" indent="-257213" algn="l" defTabSz="1028861" rtl="0" eaLnBrk="1" latinLnBrk="0" hangingPunct="1">
        <a:lnSpc>
          <a:spcPct val="90000"/>
        </a:lnSpc>
        <a:spcBef>
          <a:spcPts val="564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935" indent="-257213" algn="l" defTabSz="1028861" rtl="0" eaLnBrk="1" latinLnBrk="0" hangingPunct="1">
        <a:lnSpc>
          <a:spcPct val="90000"/>
        </a:lnSpc>
        <a:spcBef>
          <a:spcPts val="564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829363" indent="-257213" algn="l" defTabSz="1028861" rtl="0" eaLnBrk="1" latinLnBrk="0" hangingPunct="1">
        <a:lnSpc>
          <a:spcPct val="90000"/>
        </a:lnSpc>
        <a:spcBef>
          <a:spcPts val="564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793" indent="-257213" algn="l" defTabSz="1028861" rtl="0" eaLnBrk="1" latinLnBrk="0" hangingPunct="1">
        <a:lnSpc>
          <a:spcPct val="90000"/>
        </a:lnSpc>
        <a:spcBef>
          <a:spcPts val="564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858224" indent="-257213" algn="l" defTabSz="1028861" rtl="0" eaLnBrk="1" latinLnBrk="0" hangingPunct="1">
        <a:lnSpc>
          <a:spcPct val="90000"/>
        </a:lnSpc>
        <a:spcBef>
          <a:spcPts val="564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4372654" indent="-257213" algn="l" defTabSz="1028861" rtl="0" eaLnBrk="1" latinLnBrk="0" hangingPunct="1">
        <a:lnSpc>
          <a:spcPct val="90000"/>
        </a:lnSpc>
        <a:spcBef>
          <a:spcPts val="564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8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514430" algn="l" defTabSz="10288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861" algn="l" defTabSz="10288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288" algn="l" defTabSz="10288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719" algn="l" defTabSz="10288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72149" algn="l" defTabSz="10288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580" algn="l" defTabSz="10288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601009" algn="l" defTabSz="10288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4115438" algn="l" defTabSz="10288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uadroTexto 4">
            <a:extLst>
              <a:ext uri="{FF2B5EF4-FFF2-40B4-BE49-F238E27FC236}">
                <a16:creationId xmlns:a16="http://schemas.microsoft.com/office/drawing/2014/main" id="{C78687C5-2CA2-DA70-5951-D45F53BC84DE}"/>
              </a:ext>
            </a:extLst>
          </p:cNvPr>
          <p:cNvSpPr txBox="1"/>
          <p:nvPr/>
        </p:nvSpPr>
        <p:spPr>
          <a:xfrm>
            <a:off x="257376" y="6236581"/>
            <a:ext cx="6343819" cy="1561415"/>
          </a:xfrm>
          <a:prstGeom prst="rect">
            <a:avLst/>
          </a:prstGeom>
          <a:noFill/>
        </p:spPr>
        <p:txBody>
          <a:bodyPr wrap="square" lIns="723355" tIns="361677" rIns="723355" bIns="361677" rtlCol="0">
            <a:spAutoFit/>
          </a:bodyPr>
          <a:lstStyle/>
          <a:p>
            <a:r>
              <a:rPr lang="es-MX" sz="5400" dirty="0">
                <a:solidFill>
                  <a:schemeClr val="bg1"/>
                </a:solidFill>
                <a:latin typeface="Protipo Compact Lt" pitchFamily="50" charset="0"/>
              </a:rPr>
              <a:t>PARLEM AMB</a:t>
            </a:r>
          </a:p>
        </p:txBody>
      </p:sp>
      <p:sp>
        <p:nvSpPr>
          <p:cNvPr id="7" name="QuadreDeText 6"/>
          <p:cNvSpPr txBox="1"/>
          <p:nvPr/>
        </p:nvSpPr>
        <p:spPr>
          <a:xfrm>
            <a:off x="9390698" y="10028565"/>
            <a:ext cx="12109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100" b="1" dirty="0" smtClean="0">
                <a:solidFill>
                  <a:schemeClr val="bg1"/>
                </a:solidFill>
                <a:latin typeface="Protipo Compact Light" panose="020B0604020202020204" charset="0"/>
                <a:cs typeface="Protipo Compact Light" panose="020B0604020202020204" charset="0"/>
              </a:rPr>
              <a:t>© Alba </a:t>
            </a:r>
            <a:r>
              <a:rPr lang="ca-ES" sz="1100" b="1" dirty="0" err="1" smtClean="0">
                <a:solidFill>
                  <a:schemeClr val="bg1"/>
                </a:solidFill>
                <a:latin typeface="Protipo Compact Light" panose="020B0604020202020204" charset="0"/>
                <a:cs typeface="Protipo Compact Light" panose="020B0604020202020204" charset="0"/>
              </a:rPr>
              <a:t>Lafarga</a:t>
            </a:r>
            <a:endParaRPr lang="ca-ES" sz="1100" b="1" dirty="0">
              <a:solidFill>
                <a:schemeClr val="bg1"/>
              </a:solidFill>
              <a:latin typeface="Protipo Compact Light" panose="020B0604020202020204" charset="0"/>
              <a:cs typeface="Protipo Compact Light" panose="020B0604020202020204" charset="0"/>
            </a:endParaRPr>
          </a:p>
        </p:txBody>
      </p:sp>
      <p:pic>
        <p:nvPicPr>
          <p:cNvPr id="3" name="Imat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015" y="1625929"/>
            <a:ext cx="8533441" cy="8533441"/>
          </a:xfrm>
          <a:prstGeom prst="rect">
            <a:avLst/>
          </a:prstGeom>
        </p:spPr>
      </p:pic>
      <p:pic>
        <p:nvPicPr>
          <p:cNvPr id="9" name="Imagen 1">
            <a:extLst>
              <a:ext uri="{FF2B5EF4-FFF2-40B4-BE49-F238E27FC236}">
                <a16:creationId xmlns:a16="http://schemas.microsoft.com/office/drawing/2014/main" id="{F4529E01-722B-228D-4C26-9441C48041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0"/>
            <a:ext cx="10290176" cy="2975860"/>
          </a:xfrm>
          <a:prstGeom prst="rect">
            <a:avLst/>
          </a:prstGeom>
        </p:spPr>
      </p:pic>
      <p:sp>
        <p:nvSpPr>
          <p:cNvPr id="4" name="QuadreDeText 3"/>
          <p:cNvSpPr txBox="1"/>
          <p:nvPr/>
        </p:nvSpPr>
        <p:spPr>
          <a:xfrm>
            <a:off x="91439" y="298311"/>
            <a:ext cx="43499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b="1" spc="-150" dirty="0">
                <a:solidFill>
                  <a:srgbClr val="B71D29"/>
                </a:solidFill>
                <a:latin typeface="Protipo Compact Extrabold" pitchFamily="2" charset="77"/>
              </a:rPr>
              <a:t>LLETRA  </a:t>
            </a:r>
            <a:r>
              <a:rPr lang="es-ES" sz="4400" b="1" spc="-150" dirty="0" smtClean="0">
                <a:solidFill>
                  <a:srgbClr val="B71D29"/>
                </a:solidFill>
                <a:latin typeface="Protipo Compact Extrabold" pitchFamily="2" charset="77"/>
              </a:rPr>
              <a:t>PETITA </a:t>
            </a:r>
            <a:endParaRPr lang="es-ES" sz="4400" b="1" spc="-150" dirty="0">
              <a:solidFill>
                <a:srgbClr val="B71D29"/>
              </a:solidFill>
              <a:latin typeface="Protipo Compact Extrabold" pitchFamily="2" charset="77"/>
            </a:endParaRPr>
          </a:p>
        </p:txBody>
      </p:sp>
      <p:sp>
        <p:nvSpPr>
          <p:cNvPr id="5" name="QuadreDeText 4"/>
          <p:cNvSpPr txBox="1"/>
          <p:nvPr/>
        </p:nvSpPr>
        <p:spPr>
          <a:xfrm>
            <a:off x="91440" y="1164599"/>
            <a:ext cx="92992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b="1" spc="-150" dirty="0">
                <a:solidFill>
                  <a:srgbClr val="319D55"/>
                </a:solidFill>
                <a:latin typeface="Protipo Compact Extrabold" pitchFamily="2" charset="77"/>
              </a:rPr>
              <a:t>CONTES DINS D’UNA  AMPOLLA</a:t>
            </a:r>
            <a:endParaRPr lang="es-ES" sz="4400" b="1" spc="-150" dirty="0">
              <a:solidFill>
                <a:srgbClr val="F7A201"/>
              </a:solidFill>
              <a:latin typeface="Protipo Compact Extrabold" pitchFamily="2" charset="77"/>
            </a:endParaRPr>
          </a:p>
        </p:txBody>
      </p:sp>
      <p:sp>
        <p:nvSpPr>
          <p:cNvPr id="6" name="QuadreDeText 5"/>
          <p:cNvSpPr txBox="1"/>
          <p:nvPr/>
        </p:nvSpPr>
        <p:spPr>
          <a:xfrm>
            <a:off x="91440" y="2585368"/>
            <a:ext cx="5974178" cy="390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es-ES" sz="2800" b="1" dirty="0">
                <a:solidFill>
                  <a:schemeClr val="bg1"/>
                </a:solidFill>
                <a:latin typeface="Protipo Compact Lt" panose="00000400000000000000" pitchFamily="50" charset="0"/>
                <a:cs typeface="Protipo Compact Light" panose="020B0604020202020204" charset="0"/>
              </a:rPr>
              <a:t>A </a:t>
            </a:r>
            <a:r>
              <a:rPr lang="es-ES" sz="2800" b="1" dirty="0" err="1">
                <a:solidFill>
                  <a:schemeClr val="bg1"/>
                </a:solidFill>
                <a:latin typeface="Protipo Compact Lt" panose="00000400000000000000" pitchFamily="50" charset="0"/>
                <a:cs typeface="Protipo Compact Light" panose="020B0604020202020204" charset="0"/>
              </a:rPr>
              <a:t>càrrec</a:t>
            </a:r>
            <a:r>
              <a:rPr lang="es-ES" sz="2800" b="1" dirty="0">
                <a:solidFill>
                  <a:schemeClr val="bg1"/>
                </a:solidFill>
                <a:latin typeface="Protipo Compact Lt" panose="00000400000000000000" pitchFamily="50" charset="0"/>
                <a:cs typeface="Protipo Compact Light" panose="020B0604020202020204" charset="0"/>
              </a:rPr>
              <a:t> de Santi Rovira </a:t>
            </a:r>
          </a:p>
        </p:txBody>
      </p:sp>
      <p:sp>
        <p:nvSpPr>
          <p:cNvPr id="14" name="QuadreDeText 13"/>
          <p:cNvSpPr txBox="1"/>
          <p:nvPr/>
        </p:nvSpPr>
        <p:spPr>
          <a:xfrm>
            <a:off x="91440" y="2001518"/>
            <a:ext cx="6601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bg1"/>
                </a:solidFill>
                <a:latin typeface="Protipo Compact Light" pitchFamily="2" charset="77"/>
              </a:rPr>
              <a:t>DIMECRES 21 NOVEMBRE  A LES 17:30 H</a:t>
            </a:r>
            <a:endParaRPr lang="es-ES" sz="2400" b="1" dirty="0">
              <a:solidFill>
                <a:schemeClr val="bg1"/>
              </a:solidFill>
              <a:latin typeface="Protipo Compact Light" pitchFamily="2" charset="77"/>
            </a:endParaRPr>
          </a:p>
        </p:txBody>
      </p:sp>
      <p:pic>
        <p:nvPicPr>
          <p:cNvPr id="11" name="Imatge 10" descr="U:\b_Bon Pastor\6.IMATGE_COMUNICACIÓ\6.6 Plantilles_cartells_logos\LOGOS\Logos_BPJCastellvi_2024\Logo_Bib_BP_ JCastellvi__Negre_original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45" y="9423926"/>
            <a:ext cx="3887232" cy="6046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59544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 2013 - 2022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2530</TotalTime>
  <Words>24</Words>
  <Application>Microsoft Office PowerPoint</Application>
  <PresentationFormat>Personalitzat</PresentationFormat>
  <Paragraphs>7</Paragraphs>
  <Slides>1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6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Protipo Compact ExtraBold</vt:lpstr>
      <vt:lpstr>Protipo Compact Light</vt:lpstr>
      <vt:lpstr>Protipo Compact Lt</vt:lpstr>
      <vt:lpstr>Tema de Office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QUIROS PUENTEDURA, VANESSA</cp:lastModifiedBy>
  <cp:revision>110</cp:revision>
  <dcterms:created xsi:type="dcterms:W3CDTF">2022-11-15T15:53:54Z</dcterms:created>
  <dcterms:modified xsi:type="dcterms:W3CDTF">2024-10-17T16:46:19Z</dcterms:modified>
</cp:coreProperties>
</file>